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 On </a:t>
            </a:r>
            <a:r>
              <a:rPr lang="en-US" dirty="0" err="1"/>
              <a:t>Turorial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6850-42D8-4493-B06C-1098D1E3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remove error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F1FD2C-0607-4C67-9E85-84BB87B31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876" y="1690688"/>
            <a:ext cx="8214435" cy="4351338"/>
          </a:xfrm>
        </p:spPr>
      </p:pic>
    </p:spTree>
    <p:extLst>
      <p:ext uri="{BB962C8B-B14F-4D97-AF65-F5344CB8AC3E}">
        <p14:creationId xmlns:p14="http://schemas.microsoft.com/office/powerpoint/2010/main" val="3652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E9FD-12BC-4D05-BDD5-615B8EF9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Error would be removed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B5243-C8B7-4A42-B110-9989185EE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386" y="1986990"/>
            <a:ext cx="10437519" cy="4351338"/>
          </a:xfrm>
        </p:spPr>
      </p:pic>
    </p:spTree>
    <p:extLst>
      <p:ext uri="{BB962C8B-B14F-4D97-AF65-F5344CB8AC3E}">
        <p14:creationId xmlns:p14="http://schemas.microsoft.com/office/powerpoint/2010/main" val="198968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297E-CE41-4FBB-998E-DA34C90F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Clean all data. Press shift and left arrow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7FB8A-71B5-436D-9DFD-9015692F8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963" y="1359460"/>
            <a:ext cx="11298013" cy="4351338"/>
          </a:xfrm>
        </p:spPr>
      </p:pic>
    </p:spTree>
    <p:extLst>
      <p:ext uri="{BB962C8B-B14F-4D97-AF65-F5344CB8AC3E}">
        <p14:creationId xmlns:p14="http://schemas.microsoft.com/office/powerpoint/2010/main" val="337444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DDB9-C548-409C-9167-E947E5A2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To Remove Null and blank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A851B-16CD-4A6F-9052-718576B9A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351338"/>
          </a:xfrm>
        </p:spPr>
        <p:txBody>
          <a:bodyPr/>
          <a:lstStyle/>
          <a:p>
            <a:r>
              <a:rPr lang="en-US" dirty="0"/>
              <a:t>1. Select column and </a:t>
            </a:r>
            <a:r>
              <a:rPr lang="en-US" dirty="0" err="1"/>
              <a:t>goto</a:t>
            </a:r>
            <a:r>
              <a:rPr lang="en-US" dirty="0"/>
              <a:t> Remove rows &gt; Remove Blank rows</a:t>
            </a:r>
          </a:p>
          <a:p>
            <a:r>
              <a:rPr lang="en-US" dirty="0"/>
              <a:t>2. From a drop down list deselect Null field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77184-14AE-46C8-A3B5-EE548E92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59" y="2683061"/>
            <a:ext cx="7835153" cy="41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7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1628-4F0C-4F8F-BE57-9CFEAFEC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621A9-909F-465A-BE52-E6866CEDF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548" y="1825625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1163113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8C427-BDCF-4E93-8EFD-4FBCA455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Channel is Categorical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8A3914-2134-4E47-9123-CF9466CD0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022" y="1825625"/>
            <a:ext cx="8177955" cy="4351338"/>
          </a:xfrm>
        </p:spPr>
      </p:pic>
    </p:spTree>
    <p:extLst>
      <p:ext uri="{BB962C8B-B14F-4D97-AF65-F5344CB8AC3E}">
        <p14:creationId xmlns:p14="http://schemas.microsoft.com/office/powerpoint/2010/main" val="362751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B2B6-9B0C-4CDA-A787-AD9E6113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 data to be kept and replace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5FCF3-4346-4CCE-8BED-89EB8AC77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145" y="1690688"/>
            <a:ext cx="10701655" cy="4351338"/>
          </a:xfrm>
        </p:spPr>
      </p:pic>
    </p:spTree>
    <p:extLst>
      <p:ext uri="{BB962C8B-B14F-4D97-AF65-F5344CB8AC3E}">
        <p14:creationId xmlns:p14="http://schemas.microsoft.com/office/powerpoint/2010/main" val="186238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9B24-6892-44A5-942B-53422CE0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093A9-06AC-4A43-9BAA-C970B78F2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843" y="1332566"/>
            <a:ext cx="11229153" cy="4611034"/>
          </a:xfrm>
        </p:spPr>
      </p:pic>
    </p:spTree>
    <p:extLst>
      <p:ext uri="{BB962C8B-B14F-4D97-AF65-F5344CB8AC3E}">
        <p14:creationId xmlns:p14="http://schemas.microsoft.com/office/powerpoint/2010/main" val="3760284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D4F9-8A3A-4051-9FA6-62F61D6B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</a:t>
            </a:r>
            <a:r>
              <a:rPr lang="en-US" dirty="0" err="1"/>
              <a:t>in__store</a:t>
            </a:r>
            <a:r>
              <a:rPr lang="en-US" dirty="0"/>
              <a:t> from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BF109-3996-4B41-8027-0FA97919B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52" y="1690688"/>
            <a:ext cx="10340072" cy="4351338"/>
          </a:xfrm>
        </p:spPr>
      </p:pic>
    </p:spTree>
    <p:extLst>
      <p:ext uri="{BB962C8B-B14F-4D97-AF65-F5344CB8AC3E}">
        <p14:creationId xmlns:p14="http://schemas.microsoft.com/office/powerpoint/2010/main" val="1806989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9AC9-553D-4835-9E15-A2A7B9AB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all “</a:t>
            </a:r>
            <a:r>
              <a:rPr lang="en-US" dirty="0" err="1"/>
              <a:t>In__Store</a:t>
            </a:r>
            <a:r>
              <a:rPr lang="en-US" dirty="0"/>
              <a:t> ” with “In-Store”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B89CBE-8C44-4B7B-B6BE-CCBC7EF4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725" y="1960096"/>
            <a:ext cx="8246903" cy="4351338"/>
          </a:xfrm>
        </p:spPr>
      </p:pic>
    </p:spTree>
    <p:extLst>
      <p:ext uri="{BB962C8B-B14F-4D97-AF65-F5344CB8AC3E}">
        <p14:creationId xmlns:p14="http://schemas.microsoft.com/office/powerpoint/2010/main" val="13237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0651-2BAC-4F40-AA2F-360694D2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BFD32-99A4-4F2B-A213-E228BCF62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64" y="256802"/>
            <a:ext cx="11582753" cy="6463750"/>
          </a:xfrm>
        </p:spPr>
      </p:pic>
    </p:spTree>
    <p:extLst>
      <p:ext uri="{BB962C8B-B14F-4D97-AF65-F5344CB8AC3E}">
        <p14:creationId xmlns:p14="http://schemas.microsoft.com/office/powerpoint/2010/main" val="38306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B9D93-D092-44E1-BD5D-CFAD9508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clean Numeric Data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23B09-9AE0-47B1-A64E-9524101FF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10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CED241-5AE5-4BA6-B2B3-2A12218D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C2DD7D-D918-4A91-B6FF-915E0AB24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289" y="1641382"/>
            <a:ext cx="11469064" cy="4351338"/>
          </a:xfrm>
        </p:spPr>
      </p:pic>
    </p:spTree>
    <p:extLst>
      <p:ext uri="{BB962C8B-B14F-4D97-AF65-F5344CB8AC3E}">
        <p14:creationId xmlns:p14="http://schemas.microsoft.com/office/powerpoint/2010/main" val="166831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9614-A81B-4BE3-87AB-3E2C2D6F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Id integer fields are difficult to clean as they are foreign keys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BD0EDC-0750-4304-917A-34BCA504B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568" y="1986990"/>
            <a:ext cx="8287851" cy="4351338"/>
          </a:xfrm>
        </p:spPr>
      </p:pic>
    </p:spTree>
    <p:extLst>
      <p:ext uri="{BB962C8B-B14F-4D97-AF65-F5344CB8AC3E}">
        <p14:creationId xmlns:p14="http://schemas.microsoft.com/office/powerpoint/2010/main" val="4126208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1BCC-DC4A-428E-B474-B97FC661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 field replace null with fill up or fill Down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BBCBD-D34F-49DF-9AAD-18BE9CDC8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253" y="1690688"/>
            <a:ext cx="9949406" cy="4834571"/>
          </a:xfrm>
        </p:spPr>
      </p:pic>
    </p:spTree>
    <p:extLst>
      <p:ext uri="{BB962C8B-B14F-4D97-AF65-F5344CB8AC3E}">
        <p14:creationId xmlns:p14="http://schemas.microsoft.com/office/powerpoint/2010/main" val="558693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FBBF2-8548-4ABA-98B7-D782C2C9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values are gone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3955B-F17B-42AC-910B-1293F00FC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516" y="1829406"/>
            <a:ext cx="8618967" cy="4343776"/>
          </a:xfrm>
        </p:spPr>
      </p:pic>
    </p:spTree>
    <p:extLst>
      <p:ext uri="{BB962C8B-B14F-4D97-AF65-F5344CB8AC3E}">
        <p14:creationId xmlns:p14="http://schemas.microsoft.com/office/powerpoint/2010/main" val="1417014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FA81A-2A1C-4AD6-AE90-CA94ED4D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 field replace null with Average value or through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D88E7-5BA2-434F-85BC-B8994EB58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03" y="1867509"/>
            <a:ext cx="8702794" cy="4267570"/>
          </a:xfrm>
        </p:spPr>
      </p:pic>
    </p:spTree>
    <p:extLst>
      <p:ext uri="{BB962C8B-B14F-4D97-AF65-F5344CB8AC3E}">
        <p14:creationId xmlns:p14="http://schemas.microsoft.com/office/powerpoint/2010/main" val="3048571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23C9-BC43-430A-8862-5D94B19B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with Average value of 0.2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4BCBA-102E-45D8-B964-426A3662E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706" y="1924664"/>
            <a:ext cx="8626588" cy="4153260"/>
          </a:xfrm>
        </p:spPr>
      </p:pic>
    </p:spTree>
    <p:extLst>
      <p:ext uri="{BB962C8B-B14F-4D97-AF65-F5344CB8AC3E}">
        <p14:creationId xmlns:p14="http://schemas.microsoft.com/office/powerpoint/2010/main" val="326624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A791-8318-419F-84E1-74129F7B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C486F-78EF-4C5A-9167-2122D961A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91" y="162901"/>
            <a:ext cx="11543674" cy="6532198"/>
          </a:xfrm>
        </p:spPr>
      </p:pic>
    </p:spTree>
    <p:extLst>
      <p:ext uri="{BB962C8B-B14F-4D97-AF65-F5344CB8AC3E}">
        <p14:creationId xmlns:p14="http://schemas.microsoft.com/office/powerpoint/2010/main" val="227300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7EC6-C9CF-494B-B120-1B8A0571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F3F0B-58DD-4A04-B3DA-955C9343E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2" y="152561"/>
            <a:ext cx="11548868" cy="6459260"/>
          </a:xfrm>
        </p:spPr>
      </p:pic>
    </p:spTree>
    <p:extLst>
      <p:ext uri="{BB962C8B-B14F-4D97-AF65-F5344CB8AC3E}">
        <p14:creationId xmlns:p14="http://schemas.microsoft.com/office/powerpoint/2010/main" val="122734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BD13-4A7C-45D4-8F0C-2D94507F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0ADB75-FB3D-46A9-8B81-B9224FB8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90" y="140260"/>
            <a:ext cx="11665534" cy="6639493"/>
          </a:xfrm>
        </p:spPr>
      </p:pic>
    </p:spTree>
    <p:extLst>
      <p:ext uri="{BB962C8B-B14F-4D97-AF65-F5344CB8AC3E}">
        <p14:creationId xmlns:p14="http://schemas.microsoft.com/office/powerpoint/2010/main" val="281908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EA39-68A3-40F6-840F-D4A7EB02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7B3FB1-6E69-4BEE-99DD-8D04420B7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99" y="229907"/>
            <a:ext cx="11894830" cy="6430774"/>
          </a:xfrm>
        </p:spPr>
      </p:pic>
    </p:spTree>
    <p:extLst>
      <p:ext uri="{BB962C8B-B14F-4D97-AF65-F5344CB8AC3E}">
        <p14:creationId xmlns:p14="http://schemas.microsoft.com/office/powerpoint/2010/main" val="257951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A2B87-D71E-46B6-82EC-D3F7431B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5C614-28C3-42F0-8252-7EC55BF0A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5955"/>
            <a:ext cx="8503073" cy="4351338"/>
          </a:xfrm>
        </p:spPr>
      </p:pic>
    </p:spTree>
    <p:extLst>
      <p:ext uri="{BB962C8B-B14F-4D97-AF65-F5344CB8AC3E}">
        <p14:creationId xmlns:p14="http://schemas.microsoft.com/office/powerpoint/2010/main" val="1254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BFA-30F8-42B1-A0F9-0A421C98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window Called “Power Query Window” would open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E1C10-D7E9-4045-9079-66E3BAFE7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848" y="1798730"/>
            <a:ext cx="10793951" cy="4351338"/>
          </a:xfrm>
        </p:spPr>
      </p:pic>
    </p:spTree>
    <p:extLst>
      <p:ext uri="{BB962C8B-B14F-4D97-AF65-F5344CB8AC3E}">
        <p14:creationId xmlns:p14="http://schemas.microsoft.com/office/powerpoint/2010/main" val="188660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2400-41E5-4D52-A542-7AF1D96C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Sale&gt; Order date showing arrow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C8DE1-63ED-4521-B32A-9538100E5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348" y="1789766"/>
            <a:ext cx="10646534" cy="4351338"/>
          </a:xfrm>
        </p:spPr>
      </p:pic>
    </p:spTree>
    <p:extLst>
      <p:ext uri="{BB962C8B-B14F-4D97-AF65-F5344CB8AC3E}">
        <p14:creationId xmlns:p14="http://schemas.microsoft.com/office/powerpoint/2010/main" val="429483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149</Words>
  <Application>Microsoft Office PowerPoint</Application>
  <PresentationFormat>Widescreen</PresentationFormat>
  <Paragraphs>21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Separate window Called “Power Query Window” would open</vt:lpstr>
      <vt:lpstr>Sale&gt; Order date showing arrow</vt:lpstr>
      <vt:lpstr>To remove error</vt:lpstr>
      <vt:lpstr>Data Types Error would be removed</vt:lpstr>
      <vt:lpstr>To Clean all data. Press shift and left arrow</vt:lpstr>
      <vt:lpstr>To Remove Null and blank Values</vt:lpstr>
      <vt:lpstr>PowerPoint Presentation</vt:lpstr>
      <vt:lpstr>Sales Channel is Categorical data</vt:lpstr>
      <vt:lpstr>Certain data to be kept and replace</vt:lpstr>
      <vt:lpstr>Replace values</vt:lpstr>
      <vt:lpstr>Copy in__store from </vt:lpstr>
      <vt:lpstr>Replace all “In__Store ” with “In-Store”</vt:lpstr>
      <vt:lpstr>How to clean Numeric Data type</vt:lpstr>
      <vt:lpstr>PowerPoint Presentation</vt:lpstr>
      <vt:lpstr>Cleaning Id integer fields are difficult to clean as they are foreign keys </vt:lpstr>
      <vt:lpstr>For Numeric field replace null with fill up or fill Down </vt:lpstr>
      <vt:lpstr>Null values are gone </vt:lpstr>
      <vt:lpstr>For Numeric field replace null with Average value or through visualization</vt:lpstr>
      <vt:lpstr>Null with Average value of 0.2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maidakhalid90@gmail.com</cp:lastModifiedBy>
  <cp:revision>37</cp:revision>
  <dcterms:created xsi:type="dcterms:W3CDTF">2024-11-10T15:20:57Z</dcterms:created>
  <dcterms:modified xsi:type="dcterms:W3CDTF">2024-11-11T07:37:04Z</dcterms:modified>
</cp:coreProperties>
</file>